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9817d3c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9817d3c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9817d3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9817d3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c9817d3c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c9817d3c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7c9817d3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7c9817d3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88" y="152400"/>
            <a:ext cx="858722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